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  <p:sp>
        <p:nvSpPr>
          <p:cNvPr id="11" name="Shape 11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" name="Shape 12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 indent="304800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 indent="152400" marL="0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 indent="152400" marL="0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 indent="1524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" name="Shape 23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" name="Shape 24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" name="Shape 30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" name="Shape 31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indent="152400" marL="0"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54000" marL="0"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39700" marL="342900"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950" marL="742950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1600" marL="16002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01600" marL="20574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marL="2514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marL="29718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marL="34290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38862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4"/><Relationship Target="../media/image00.jpg" Type="http://schemas.openxmlformats.org/officeDocument/2006/relationships/image" Id="rId3"/><Relationship Target="../media/image03.jpg" Type="http://schemas.openxmlformats.org/officeDocument/2006/relationships/image" Id="rId6"/><Relationship Target="../media/image02.jpg" Type="http://schemas.openxmlformats.org/officeDocument/2006/relationships/image" Id="rId5"/><Relationship Target="../media/image05.jp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4"/><Relationship Target="../media/image06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jpg" Type="http://schemas.openxmlformats.org/officeDocument/2006/relationships/image" Id="rId4"/><Relationship Target="../media/image08.jpg" Type="http://schemas.openxmlformats.org/officeDocument/2006/relationships/image" Id="rId3"/><Relationship Target="../media/image13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Senior Service Project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By: Jared Hansen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349" x="1942510"/>
            <a:ext cy="3943150" cx="52589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y="132050" x="1012950"/>
            <a:ext cy="978299" cx="711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"/>
              <a:t>Kauri Sue Hamilton </a:t>
            </a:r>
          </a:p>
          <a:p>
            <a:pPr algn="ctr">
              <a:buNone/>
            </a:pPr>
            <a:r>
              <a:rPr sz="2400" lang="en"/>
              <a:t>School For Children with Disabilities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42845" x="571174"/>
            <a:ext cy="1698005" cx="226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55375" x="3516225"/>
            <a:ext cy="1472951" cx="19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/>
          <a:stretch>
            <a:fillRect/>
          </a:stretch>
        </p:blipFill>
        <p:spPr>
          <a:xfrm flipH="1">
            <a:off y="3102900" x="4904075"/>
            <a:ext cy="1536975" cx="19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102899" x="2136925"/>
            <a:ext cy="1536975" cx="21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242850" x="6161200"/>
            <a:ext cy="1698001" cx="23353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y="150050" x="510150"/>
            <a:ext cy="822300" cx="7730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sz="3000" lang="en"/>
              <a:t>What did I do?</a:t>
            </a:r>
          </a:p>
        </p:txBody>
      </p:sp>
      <p:sp>
        <p:nvSpPr>
          <p:cNvPr id="59" name="Shape 59"/>
          <p:cNvSpPr txBox="1"/>
          <p:nvPr/>
        </p:nvSpPr>
        <p:spPr>
          <a:xfrm rot="1715384">
            <a:off y="3384848" x="366024"/>
            <a:ext cy="720385" cx="1788584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/>
              <a:t>Cut Out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67250" x="2997362"/>
            <a:ext cy="2364687" cx="315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7049" x="5473625"/>
            <a:ext cy="2364698" cx="315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97050" x="516150"/>
            <a:ext cy="2364695" cx="31529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 rot="617974">
            <a:off y="2688076" x="846270"/>
            <a:ext cy="1008350" cx="2622558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/>
              <a:t>Glued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8099" x="4247924"/>
            <a:ext cy="2256648" cx="30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28237" x="254499"/>
            <a:ext cy="3487027" cx="26152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y="2550750" x="3336975"/>
            <a:ext cy="1878600" cx="4927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/>
              <a:t>Lamination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97831" x="3068237"/>
            <a:ext cy="2255642" cx="300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45124" x="5395303"/>
            <a:ext cy="2255650" cx="3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45124" x="746474"/>
            <a:ext cy="2255650" cx="30075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 rot="-582008">
            <a:off y="2964869" x="318157"/>
            <a:ext cy="1692519" cx="2364505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n"/>
              <a:t>Round 2 of cutting out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Over 20 personal hours spent</a:t>
            </a:r>
          </a:p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Over 75 man hours of service done</a:t>
            </a:r>
          </a:p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Learned:</a:t>
            </a:r>
          </a:p>
          <a:p>
            <a:pPr rtl="0" lvl="1" indent="-406400" marL="914400"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/>
              <a:t>Patience</a:t>
            </a:r>
          </a:p>
          <a:p>
            <a:pPr rtl="0" lvl="1" indent="-406400" marL="914400"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/>
              <a:t>Organization</a:t>
            </a:r>
          </a:p>
          <a:p>
            <a:pPr lvl="1" indent="-406400" marL="914400"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/>
              <a:t>Benefits of Service</a:t>
            </a: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End Results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